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0" r:id="rId7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A8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688" autoAdjust="0"/>
  </p:normalViewPr>
  <p:slideViewPr>
    <p:cSldViewPr>
      <p:cViewPr varScale="1">
        <p:scale>
          <a:sx n="85" d="100"/>
          <a:sy n="85" d="100"/>
        </p:scale>
        <p:origin x="-236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1" d="100"/>
          <a:sy n="101" d="100"/>
        </p:scale>
        <p:origin x="-352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BC39A-970C-4012-9019-780B769FEAF8}" type="datetimeFigureOut">
              <a:rPr lang="pt-PT" smtClean="0"/>
              <a:t>17/04/2020</a:t>
            </a:fld>
            <a:endParaRPr lang="pt-PT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pt-PT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3F2E6-FB98-4409-A324-3CB14DDF097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0218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Hello</a:t>
            </a:r>
            <a:r>
              <a:rPr lang="cs-CZ" baseline="0" dirty="0" smtClean="0"/>
              <a:t> and </a:t>
            </a:r>
            <a:r>
              <a:rPr lang="cs-CZ" baseline="0" dirty="0" err="1" smtClean="0"/>
              <a:t>welcome</a:t>
            </a:r>
            <a:r>
              <a:rPr lang="cs-CZ" baseline="0" dirty="0" smtClean="0"/>
              <a:t> to my </a:t>
            </a:r>
            <a:r>
              <a:rPr lang="cs-CZ" baseline="0" dirty="0" err="1" smtClean="0"/>
              <a:t>presentation</a:t>
            </a:r>
            <a:r>
              <a:rPr lang="cs-CZ" baseline="0" dirty="0" smtClean="0"/>
              <a:t> </a:t>
            </a:r>
            <a:r>
              <a:rPr lang="cs-CZ" baseline="0" dirty="0" err="1" smtClean="0"/>
              <a:t>about</a:t>
            </a:r>
            <a:r>
              <a:rPr lang="cs-CZ" baseline="0" dirty="0" smtClean="0"/>
              <a:t> 3D audio. My </a:t>
            </a:r>
            <a:r>
              <a:rPr lang="cs-CZ" baseline="0" dirty="0" err="1" smtClean="0"/>
              <a:t>name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is</a:t>
            </a:r>
            <a:r>
              <a:rPr lang="cs-CZ" baseline="0" dirty="0" smtClean="0"/>
              <a:t> Alena Tesařová.</a:t>
            </a:r>
            <a:endParaRPr lang="pt-PT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3F2E6-FB98-4409-A324-3CB14DDF097E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9548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noProof="0" dirty="0" err="1" smtClean="0"/>
              <a:t>Fisrtly</a:t>
            </a:r>
            <a:r>
              <a:rPr lang="cs-CZ" noProof="0" dirty="0" smtClean="0"/>
              <a:t>, I </a:t>
            </a:r>
            <a:r>
              <a:rPr lang="cs-CZ" noProof="0" dirty="0" err="1" smtClean="0"/>
              <a:t>would</a:t>
            </a:r>
            <a:r>
              <a:rPr lang="cs-CZ" noProof="0" dirty="0" smtClean="0"/>
              <a:t> </a:t>
            </a:r>
            <a:r>
              <a:rPr lang="cs-CZ" noProof="0" dirty="0" err="1" smtClean="0"/>
              <a:t>like</a:t>
            </a:r>
            <a:r>
              <a:rPr lang="cs-CZ" noProof="0" dirty="0" smtClean="0"/>
              <a:t> to start</a:t>
            </a:r>
            <a:r>
              <a:rPr lang="cs-CZ" baseline="0" noProof="0" dirty="0" smtClean="0"/>
              <a:t> </a:t>
            </a:r>
            <a:r>
              <a:rPr lang="cs-CZ" baseline="0" noProof="0" dirty="0" err="1" smtClean="0"/>
              <a:t>what</a:t>
            </a:r>
            <a:r>
              <a:rPr lang="cs-CZ" baseline="0" noProof="0" dirty="0" smtClean="0"/>
              <a:t> </a:t>
            </a:r>
            <a:r>
              <a:rPr lang="cs-CZ" baseline="0" noProof="0" dirty="0" err="1" smtClean="0"/>
              <a:t>the</a:t>
            </a:r>
            <a:r>
              <a:rPr lang="cs-CZ" baseline="0" noProof="0" dirty="0" smtClean="0"/>
              <a:t> 3D audio </a:t>
            </a:r>
            <a:r>
              <a:rPr lang="cs-CZ" baseline="0" noProof="0" dirty="0" err="1" smtClean="0"/>
              <a:t>is</a:t>
            </a:r>
            <a:r>
              <a:rPr lang="cs-CZ" baseline="0" noProof="0" dirty="0" smtClean="0"/>
              <a:t>. </a:t>
            </a:r>
            <a:endParaRPr lang="cs-CZ" noProof="0" dirty="0" smtClean="0"/>
          </a:p>
          <a:p>
            <a:r>
              <a:rPr lang="cs-CZ" noProof="0" dirty="0" smtClean="0"/>
              <a:t>So </a:t>
            </a:r>
            <a:r>
              <a:rPr lang="cs-CZ" noProof="0" dirty="0" err="1" smtClean="0"/>
              <a:t>it</a:t>
            </a:r>
            <a:r>
              <a:rPr lang="cs-CZ" noProof="0" dirty="0" smtClean="0"/>
              <a:t> </a:t>
            </a:r>
            <a:r>
              <a:rPr lang="en-US" baseline="0" noProof="0" dirty="0" smtClean="0"/>
              <a:t>is an effect that </a:t>
            </a:r>
            <a:r>
              <a:rPr lang="en-US" baseline="0" noProof="0" dirty="0" smtClean="0"/>
              <a:t>manipulate</a:t>
            </a:r>
            <a:r>
              <a:rPr lang="cs-CZ" baseline="0" noProof="0" dirty="0" smtClean="0"/>
              <a:t>s</a:t>
            </a:r>
            <a:r>
              <a:rPr lang="en-US" baseline="0" noProof="0" dirty="0" smtClean="0"/>
              <a:t> </a:t>
            </a:r>
            <a:r>
              <a:rPr lang="en-US" baseline="0" noProof="0" dirty="0" smtClean="0"/>
              <a:t>the sound to immerse the listener in</a:t>
            </a:r>
            <a:r>
              <a:rPr lang="cs-CZ" baseline="0" noProof="0" dirty="0" smtClean="0"/>
              <a:t>to a </a:t>
            </a:r>
            <a:r>
              <a:rPr lang="en-US" baseline="0" noProof="0" dirty="0" smtClean="0"/>
              <a:t>movie or in</a:t>
            </a:r>
            <a:r>
              <a:rPr lang="cs-CZ" baseline="0" noProof="0" dirty="0" smtClean="0"/>
              <a:t>to</a:t>
            </a:r>
            <a:r>
              <a:rPr lang="en-US" baseline="0" noProof="0" dirty="0" smtClean="0"/>
              <a:t> </a:t>
            </a:r>
            <a:r>
              <a:rPr lang="cs-CZ" baseline="0" noProof="0" dirty="0" smtClean="0"/>
              <a:t>a </a:t>
            </a:r>
            <a:r>
              <a:rPr lang="en-US" baseline="0" noProof="0" dirty="0" smtClean="0"/>
              <a:t>song</a:t>
            </a:r>
          </a:p>
          <a:p>
            <a:endParaRPr lang="cs-CZ" baseline="0" noProof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err="1" smtClean="0"/>
              <a:t>It</a:t>
            </a:r>
            <a:r>
              <a:rPr lang="cs-CZ" dirty="0" smtClean="0"/>
              <a:t> t</a:t>
            </a:r>
            <a:r>
              <a:rPr lang="en-US" dirty="0" smtClean="0"/>
              <a:t>urns stereo songs into a multidimensional audio experience, adding space, clarity, and depth</a:t>
            </a:r>
            <a:r>
              <a:rPr lang="cs-CZ" dirty="0" smtClean="0"/>
              <a:t>.</a:t>
            </a:r>
            <a:endParaRPr lang="en-US" dirty="0" smtClean="0"/>
          </a:p>
          <a:p>
            <a:endParaRPr lang="en-US" baseline="0" noProof="0" dirty="0" smtClean="0"/>
          </a:p>
          <a:p>
            <a:r>
              <a:rPr lang="cs-CZ" baseline="0" noProof="0" dirty="0" smtClean="0"/>
              <a:t>Most </a:t>
            </a:r>
            <a:r>
              <a:rPr lang="cs-CZ" baseline="0" noProof="0" dirty="0" err="1" smtClean="0"/>
              <a:t>frequently</a:t>
            </a:r>
            <a:r>
              <a:rPr lang="cs-CZ" baseline="0" noProof="0" dirty="0" smtClean="0"/>
              <a:t>, i</a:t>
            </a:r>
            <a:r>
              <a:rPr lang="en-US" baseline="0" noProof="0" dirty="0" smtClean="0"/>
              <a:t>t is produced by stereo speakers, surrounded-sound speakers, speaker-arrays or </a:t>
            </a:r>
            <a:r>
              <a:rPr lang="en-US" baseline="0" noProof="0" dirty="0" smtClean="0"/>
              <a:t>headphone</a:t>
            </a:r>
            <a:r>
              <a:rPr lang="cs-CZ" baseline="0" noProof="0" dirty="0" smtClean="0"/>
              <a:t>s</a:t>
            </a:r>
            <a:r>
              <a:rPr lang="en-US" baseline="0" noProof="0" dirty="0" smtClean="0"/>
              <a:t> </a:t>
            </a:r>
            <a:r>
              <a:rPr lang="en-US" baseline="0" noProof="0" dirty="0" smtClean="0"/>
              <a:t>so it </a:t>
            </a:r>
            <a:r>
              <a:rPr lang="cs-CZ" baseline="0" noProof="0" dirty="0" err="1" smtClean="0"/>
              <a:t>often</a:t>
            </a:r>
            <a:r>
              <a:rPr lang="cs-CZ" baseline="0" noProof="0" dirty="0" smtClean="0"/>
              <a:t> </a:t>
            </a:r>
            <a:r>
              <a:rPr lang="en-US" baseline="0" noProof="0" dirty="0" smtClean="0"/>
              <a:t>involves to place them in three-dimensional space</a:t>
            </a:r>
            <a:r>
              <a:rPr lang="cs-CZ" baseline="0" noProof="0" dirty="0" smtClean="0"/>
              <a:t>, </a:t>
            </a:r>
            <a:r>
              <a:rPr lang="cs-CZ" baseline="0" noProof="0" dirty="0" err="1" smtClean="0"/>
              <a:t>including</a:t>
            </a:r>
            <a:r>
              <a:rPr lang="cs-CZ" baseline="0" noProof="0" dirty="0" smtClean="0"/>
              <a:t> </a:t>
            </a:r>
            <a:r>
              <a:rPr lang="cs-CZ" baseline="0" noProof="0" dirty="0" err="1" smtClean="0"/>
              <a:t>behind</a:t>
            </a:r>
            <a:r>
              <a:rPr lang="cs-CZ" baseline="0" noProof="0" dirty="0" smtClean="0"/>
              <a:t>, </a:t>
            </a:r>
            <a:r>
              <a:rPr lang="cs-CZ" baseline="0" noProof="0" dirty="0" err="1" smtClean="0"/>
              <a:t>above</a:t>
            </a:r>
            <a:r>
              <a:rPr lang="cs-CZ" baseline="0" noProof="0" dirty="0" smtClean="0"/>
              <a:t> </a:t>
            </a:r>
            <a:r>
              <a:rPr lang="cs-CZ" baseline="0" noProof="0" dirty="0" err="1" smtClean="0"/>
              <a:t>or</a:t>
            </a:r>
            <a:r>
              <a:rPr lang="cs-CZ" baseline="0" noProof="0" dirty="0" smtClean="0"/>
              <a:t> </a:t>
            </a:r>
            <a:r>
              <a:rPr lang="cs-CZ" baseline="0" noProof="0" dirty="0" err="1" smtClean="0"/>
              <a:t>below</a:t>
            </a:r>
            <a:r>
              <a:rPr lang="cs-CZ" baseline="0" noProof="0" dirty="0" smtClean="0"/>
              <a:t> </a:t>
            </a:r>
            <a:r>
              <a:rPr lang="cs-CZ" baseline="0" noProof="0" dirty="0" err="1" smtClean="0"/>
              <a:t>the</a:t>
            </a:r>
            <a:r>
              <a:rPr lang="cs-CZ" baseline="0" noProof="0" dirty="0" smtClean="0"/>
              <a:t> </a:t>
            </a:r>
            <a:r>
              <a:rPr lang="cs-CZ" baseline="0" noProof="0" dirty="0" err="1" smtClean="0"/>
              <a:t>listener</a:t>
            </a:r>
            <a:r>
              <a:rPr lang="cs-CZ" baseline="0" noProof="0" dirty="0" smtClean="0"/>
              <a:t>. </a:t>
            </a:r>
            <a:endParaRPr lang="en-US" baseline="0" noProof="0" dirty="0" smtClean="0"/>
          </a:p>
          <a:p>
            <a:endParaRPr lang="en-US" baseline="0" noProof="0" dirty="0" smtClean="0"/>
          </a:p>
          <a:p>
            <a:r>
              <a:rPr lang="en-US" baseline="0" noProof="0" dirty="0" err="1" smtClean="0"/>
              <a:t>Basicaly</a:t>
            </a:r>
            <a:r>
              <a:rPr lang="en-US" baseline="0" noProof="0" dirty="0" smtClean="0"/>
              <a:t>, we want to surround the listener to reach the best effect. 3D audio recreates </a:t>
            </a:r>
            <a:r>
              <a:rPr lang="cs-CZ" baseline="0" noProof="0" dirty="0" err="1" smtClean="0"/>
              <a:t>the</a:t>
            </a:r>
            <a:r>
              <a:rPr lang="cs-CZ" baseline="0" noProof="0" dirty="0" smtClean="0"/>
              <a:t> </a:t>
            </a:r>
            <a:r>
              <a:rPr lang="en-US" baseline="0" noProof="0" dirty="0" smtClean="0"/>
              <a:t>sounds </a:t>
            </a:r>
            <a:r>
              <a:rPr lang="en-US" baseline="0" noProof="0" dirty="0" smtClean="0"/>
              <a:t>to much more natural way so it‘s closer to what we might hear in real life. It lets us hear the same car horn as if someone was actually beeping nearby.</a:t>
            </a:r>
          </a:p>
          <a:p>
            <a:endParaRPr lang="en-US" baseline="0" noProof="0" dirty="0" smtClean="0"/>
          </a:p>
          <a:p>
            <a:r>
              <a:rPr lang="en-US" baseline="0" noProof="0" dirty="0" smtClean="0"/>
              <a:t>It was developed in 19th century when </a:t>
            </a:r>
            <a:r>
              <a:rPr lang="en-US" dirty="0" err="1" smtClean="0"/>
              <a:t>Theatrophone</a:t>
            </a:r>
            <a:r>
              <a:rPr lang="en-US" dirty="0" smtClean="0"/>
              <a:t> was invented. It is a telephonic system of transmission that involved setting up pairs of microphones that were put in front of a stage.</a:t>
            </a:r>
            <a:r>
              <a:rPr lang="cs-CZ" dirty="0" smtClean="0"/>
              <a:t> </a:t>
            </a:r>
            <a:r>
              <a:rPr lang="cs-CZ" dirty="0" err="1" smtClean="0"/>
              <a:t>However</a:t>
            </a:r>
            <a:r>
              <a:rPr lang="cs-CZ" dirty="0" smtClean="0"/>
              <a:t>,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cs-CZ" dirty="0" err="1" smtClean="0"/>
              <a:t>sound</a:t>
            </a:r>
            <a:r>
              <a:rPr lang="cs-CZ" dirty="0" smtClean="0"/>
              <a:t> </a:t>
            </a:r>
            <a:r>
              <a:rPr lang="cs-CZ" dirty="0" err="1" smtClean="0"/>
              <a:t>quality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was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poor</a:t>
            </a:r>
            <a:r>
              <a:rPr lang="cs-CZ" baseline="0" dirty="0" smtClean="0"/>
              <a:t>. </a:t>
            </a:r>
            <a:endParaRPr lang="en-US" baseline="0" noProof="0" dirty="0" smtClean="0"/>
          </a:p>
          <a:p>
            <a:endParaRPr lang="en-US" baseline="0" noProof="0" dirty="0" smtClean="0"/>
          </a:p>
          <a:p>
            <a:r>
              <a:rPr lang="cs-CZ" baseline="0" noProof="0" dirty="0" err="1" smtClean="0"/>
              <a:t>Now</a:t>
            </a:r>
            <a:r>
              <a:rPr lang="cs-CZ" baseline="0" noProof="0" dirty="0" smtClean="0"/>
              <a:t> </a:t>
            </a:r>
            <a:r>
              <a:rPr lang="cs-CZ" baseline="0" noProof="0" dirty="0" err="1" smtClean="0"/>
              <a:t>it</a:t>
            </a:r>
            <a:r>
              <a:rPr lang="cs-CZ" baseline="0" noProof="0" dirty="0" smtClean="0"/>
              <a:t> </a:t>
            </a:r>
            <a:r>
              <a:rPr lang="cs-CZ" baseline="0" noProof="0" dirty="0" err="1" smtClean="0"/>
              <a:t>is</a:t>
            </a:r>
            <a:r>
              <a:rPr lang="cs-CZ" baseline="0" noProof="0" dirty="0" smtClean="0"/>
              <a:t> very </a:t>
            </a:r>
            <a:r>
              <a:rPr lang="cs-CZ" baseline="0" noProof="0" dirty="0" err="1" smtClean="0"/>
              <a:t>popular</a:t>
            </a:r>
            <a:r>
              <a:rPr lang="cs-CZ" baseline="0" noProof="0" dirty="0" smtClean="0"/>
              <a:t> </a:t>
            </a:r>
            <a:r>
              <a:rPr lang="cs-CZ" baseline="0" noProof="0" dirty="0" err="1" smtClean="0"/>
              <a:t>mainly</a:t>
            </a:r>
            <a:r>
              <a:rPr lang="cs-CZ" baseline="0" noProof="0" dirty="0" smtClean="0"/>
              <a:t> </a:t>
            </a:r>
            <a:r>
              <a:rPr lang="cs-CZ" baseline="0" noProof="0" dirty="0" err="1" smtClean="0"/>
              <a:t>because</a:t>
            </a:r>
            <a:r>
              <a:rPr lang="cs-CZ" baseline="0" noProof="0" dirty="0" smtClean="0"/>
              <a:t> </a:t>
            </a:r>
            <a:r>
              <a:rPr lang="cs-CZ" baseline="0" noProof="0" dirty="0" err="1" smtClean="0"/>
              <a:t>of</a:t>
            </a:r>
            <a:r>
              <a:rPr lang="cs-CZ" baseline="0" noProof="0" dirty="0" smtClean="0"/>
              <a:t> a </a:t>
            </a:r>
            <a:r>
              <a:rPr lang="cs-CZ" baseline="0" noProof="0" dirty="0" err="1" smtClean="0"/>
              <a:t>virtual</a:t>
            </a:r>
            <a:r>
              <a:rPr lang="cs-CZ" baseline="0" noProof="0" dirty="0" smtClean="0"/>
              <a:t> reality </a:t>
            </a:r>
            <a:r>
              <a:rPr lang="cs-CZ" baseline="0" noProof="0" dirty="0" err="1" smtClean="0"/>
              <a:t>thats</a:t>
            </a:r>
            <a:r>
              <a:rPr lang="cs-CZ" baseline="0" noProof="0" dirty="0" smtClean="0"/>
              <a:t> </a:t>
            </a:r>
            <a:r>
              <a:rPr lang="cs-CZ" baseline="0" noProof="0" dirty="0" err="1" smtClean="0"/>
              <a:t>wants</a:t>
            </a:r>
            <a:r>
              <a:rPr lang="cs-CZ" baseline="0" noProof="0" dirty="0" smtClean="0"/>
              <a:t> to make </a:t>
            </a:r>
            <a:r>
              <a:rPr lang="cs-CZ" baseline="0" noProof="0" dirty="0" err="1" smtClean="0"/>
              <a:t>the</a:t>
            </a:r>
            <a:r>
              <a:rPr lang="cs-CZ" baseline="0" noProof="0" dirty="0" smtClean="0"/>
              <a:t> audio as </a:t>
            </a:r>
            <a:r>
              <a:rPr lang="cs-CZ" baseline="0" noProof="0" dirty="0" err="1" smtClean="0"/>
              <a:t>realistic</a:t>
            </a:r>
            <a:r>
              <a:rPr lang="cs-CZ" baseline="0" noProof="0" dirty="0" smtClean="0"/>
              <a:t> as </a:t>
            </a:r>
            <a:r>
              <a:rPr lang="cs-CZ" baseline="0" noProof="0" dirty="0" err="1" smtClean="0"/>
              <a:t>possible</a:t>
            </a:r>
            <a:r>
              <a:rPr lang="cs-CZ" baseline="0" noProof="0" dirty="0" smtClean="0"/>
              <a:t> and </a:t>
            </a:r>
            <a:r>
              <a:rPr lang="cs-CZ" baseline="0" noProof="0" dirty="0" err="1" smtClean="0"/>
              <a:t>it</a:t>
            </a:r>
            <a:r>
              <a:rPr lang="cs-CZ" baseline="0" noProof="0" dirty="0" smtClean="0"/>
              <a:t> s </a:t>
            </a:r>
            <a:r>
              <a:rPr lang="cs-CZ" baseline="0" noProof="0" dirty="0" err="1" smtClean="0"/>
              <a:t>also</a:t>
            </a:r>
            <a:r>
              <a:rPr lang="cs-CZ" baseline="0" noProof="0" dirty="0" smtClean="0"/>
              <a:t> </a:t>
            </a:r>
            <a:r>
              <a:rPr lang="cs-CZ" baseline="0" noProof="0" dirty="0" err="1" smtClean="0"/>
              <a:t>widely</a:t>
            </a:r>
            <a:r>
              <a:rPr lang="cs-CZ" baseline="0" noProof="0" dirty="0" smtClean="0"/>
              <a:t> </a:t>
            </a:r>
            <a:r>
              <a:rPr lang="cs-CZ" baseline="0" noProof="0" dirty="0" err="1" smtClean="0"/>
              <a:t>used</a:t>
            </a:r>
            <a:r>
              <a:rPr lang="cs-CZ" baseline="0" noProof="0" dirty="0" smtClean="0"/>
              <a:t> in video </a:t>
            </a:r>
            <a:r>
              <a:rPr lang="cs-CZ" baseline="0" noProof="0" dirty="0" err="1" smtClean="0"/>
              <a:t>games</a:t>
            </a:r>
            <a:endParaRPr lang="cs-CZ" baseline="0" noProof="0" dirty="0" smtClean="0"/>
          </a:p>
          <a:p>
            <a:endParaRPr lang="en-US" baseline="0" noProof="0" dirty="0" smtClean="0"/>
          </a:p>
          <a:p>
            <a:endParaRPr lang="en-US" baseline="0" noProof="0" dirty="0" smtClean="0"/>
          </a:p>
          <a:p>
            <a:endParaRPr lang="en-US" noProof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3F2E6-FB98-4409-A324-3CB14DDF097E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8269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So </a:t>
            </a:r>
            <a:r>
              <a:rPr lang="cs-CZ" dirty="0" err="1" smtClean="0"/>
              <a:t>how</a:t>
            </a:r>
            <a:r>
              <a:rPr lang="cs-CZ" dirty="0" smtClean="0"/>
              <a:t> </a:t>
            </a:r>
            <a:r>
              <a:rPr lang="cs-CZ" dirty="0" err="1" smtClean="0"/>
              <a:t>does</a:t>
            </a:r>
            <a:r>
              <a:rPr lang="cs-CZ" dirty="0" smtClean="0"/>
              <a:t> </a:t>
            </a:r>
            <a:r>
              <a:rPr lang="cs-CZ" dirty="0" err="1" smtClean="0"/>
              <a:t>it</a:t>
            </a:r>
            <a:r>
              <a:rPr lang="cs-CZ" dirty="0" smtClean="0"/>
              <a:t> </a:t>
            </a:r>
            <a:r>
              <a:rPr lang="cs-CZ" dirty="0" err="1" smtClean="0"/>
              <a:t>work</a:t>
            </a:r>
            <a:r>
              <a:rPr lang="cs-CZ" dirty="0" smtClean="0"/>
              <a:t>?</a:t>
            </a:r>
          </a:p>
          <a:p>
            <a:r>
              <a:rPr lang="cs-CZ" dirty="0" err="1" smtClean="0"/>
              <a:t>Simply</a:t>
            </a:r>
            <a:r>
              <a:rPr lang="cs-CZ" dirty="0" smtClean="0"/>
              <a:t>, </a:t>
            </a:r>
            <a:r>
              <a:rPr lang="cs-CZ" dirty="0" err="1" smtClean="0"/>
              <a:t>it</a:t>
            </a:r>
            <a:r>
              <a:rPr lang="cs-CZ" dirty="0" smtClean="0"/>
              <a:t> </a:t>
            </a:r>
            <a:r>
              <a:rPr lang="cs-CZ" dirty="0" err="1" smtClean="0"/>
              <a:t>makes</a:t>
            </a:r>
            <a:r>
              <a:rPr lang="cs-CZ" dirty="0" smtClean="0"/>
              <a:t> </a:t>
            </a:r>
            <a:r>
              <a:rPr lang="cs-CZ" dirty="0" err="1" smtClean="0"/>
              <a:t>us</a:t>
            </a:r>
            <a:r>
              <a:rPr lang="cs-CZ" dirty="0" smtClean="0"/>
              <a:t> </a:t>
            </a:r>
            <a:r>
              <a:rPr lang="cs-CZ" dirty="0" err="1" smtClean="0"/>
              <a:t>hear</a:t>
            </a:r>
            <a:r>
              <a:rPr lang="cs-CZ" dirty="0" smtClean="0"/>
              <a:t>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cs-CZ" dirty="0" err="1" smtClean="0"/>
              <a:t>sound</a:t>
            </a:r>
            <a:r>
              <a:rPr lang="cs-CZ" dirty="0" smtClean="0"/>
              <a:t> as </a:t>
            </a:r>
            <a:r>
              <a:rPr lang="cs-CZ" dirty="0" err="1" smtClean="0"/>
              <a:t>if</a:t>
            </a:r>
            <a:r>
              <a:rPr lang="cs-CZ" dirty="0" smtClean="0"/>
              <a:t> </a:t>
            </a:r>
            <a:r>
              <a:rPr lang="cs-CZ" dirty="0" err="1" smtClean="0"/>
              <a:t>it</a:t>
            </a:r>
            <a:r>
              <a:rPr lang="cs-CZ" dirty="0" smtClean="0"/>
              <a:t> </a:t>
            </a:r>
            <a:r>
              <a:rPr lang="cs-CZ" dirty="0" err="1" smtClean="0"/>
              <a:t>was</a:t>
            </a:r>
            <a:r>
              <a:rPr lang="cs-CZ" dirty="0" smtClean="0"/>
              <a:t> happening </a:t>
            </a:r>
            <a:r>
              <a:rPr lang="cs-CZ" dirty="0" err="1" smtClean="0"/>
              <a:t>around</a:t>
            </a:r>
            <a:r>
              <a:rPr lang="cs-CZ" dirty="0" smtClean="0"/>
              <a:t> </a:t>
            </a:r>
            <a:r>
              <a:rPr lang="cs-CZ" dirty="0" err="1" smtClean="0"/>
              <a:t>us</a:t>
            </a:r>
            <a:r>
              <a:rPr lang="cs-CZ" dirty="0" smtClean="0"/>
              <a:t>,</a:t>
            </a:r>
            <a:r>
              <a:rPr lang="cs-CZ" baseline="0" dirty="0" smtClean="0"/>
              <a:t> and not </a:t>
            </a:r>
            <a:r>
              <a:rPr lang="cs-CZ" baseline="0" dirty="0" err="1" smtClean="0"/>
              <a:t>coming</a:t>
            </a:r>
            <a:r>
              <a:rPr lang="cs-CZ" baseline="0" dirty="0" smtClean="0"/>
              <a:t> </a:t>
            </a:r>
            <a:r>
              <a:rPr lang="cs-CZ" baseline="0" dirty="0" err="1" smtClean="0"/>
              <a:t>out</a:t>
            </a:r>
            <a:r>
              <a:rPr lang="cs-CZ" baseline="0" dirty="0" smtClean="0"/>
              <a:t> </a:t>
            </a:r>
            <a:r>
              <a:rPr lang="cs-CZ" baseline="0" dirty="0" err="1" smtClean="0"/>
              <a:t>of</a:t>
            </a:r>
            <a:r>
              <a:rPr lang="cs-CZ" baseline="0" dirty="0" smtClean="0"/>
              <a:t> a set </a:t>
            </a:r>
            <a:r>
              <a:rPr lang="cs-CZ" baseline="0" dirty="0" err="1" smtClean="0"/>
              <a:t>of</a:t>
            </a:r>
            <a:r>
              <a:rPr lang="cs-CZ" baseline="0" dirty="0" smtClean="0"/>
              <a:t> </a:t>
            </a:r>
            <a:r>
              <a:rPr lang="cs-CZ" baseline="0" dirty="0" err="1" smtClean="0"/>
              <a:t>speakers</a:t>
            </a:r>
            <a:r>
              <a:rPr lang="cs-CZ" baseline="0" dirty="0" smtClean="0"/>
              <a:t>.</a:t>
            </a:r>
          </a:p>
          <a:p>
            <a:r>
              <a:rPr lang="en-US" dirty="0" smtClean="0"/>
              <a:t>If a sound comes from the left,</a:t>
            </a:r>
            <a:r>
              <a:rPr lang="cs-CZ" dirty="0" smtClean="0"/>
              <a:t> </a:t>
            </a:r>
            <a:r>
              <a:rPr lang="cs-CZ" dirty="0" err="1" smtClean="0"/>
              <a:t>we</a:t>
            </a:r>
            <a:r>
              <a:rPr lang="cs-CZ" dirty="0" smtClean="0"/>
              <a:t> </a:t>
            </a:r>
            <a:r>
              <a:rPr lang="cs-CZ" dirty="0" err="1" smtClean="0"/>
              <a:t>will</a:t>
            </a:r>
            <a:r>
              <a:rPr lang="en-US" dirty="0" smtClean="0"/>
              <a:t> hear it louder in </a:t>
            </a:r>
            <a:r>
              <a:rPr lang="cs-CZ" dirty="0" err="1" smtClean="0"/>
              <a:t>our</a:t>
            </a:r>
            <a:r>
              <a:rPr lang="cs-CZ" dirty="0" smtClean="0"/>
              <a:t> </a:t>
            </a:r>
            <a:r>
              <a:rPr lang="en-US" dirty="0" smtClean="0"/>
              <a:t>left ear</a:t>
            </a:r>
            <a:r>
              <a:rPr lang="cs-CZ" baseline="0" dirty="0" smtClean="0"/>
              <a:t> and a second </a:t>
            </a:r>
            <a:r>
              <a:rPr lang="cs-CZ" baseline="0" dirty="0" err="1" smtClean="0"/>
              <a:t>ear</a:t>
            </a:r>
            <a:r>
              <a:rPr lang="cs-CZ" baseline="0" dirty="0" smtClean="0"/>
              <a:t> </a:t>
            </a:r>
            <a:r>
              <a:rPr lang="cs-CZ" baseline="0" dirty="0" err="1" smtClean="0"/>
              <a:t>will</a:t>
            </a:r>
            <a:r>
              <a:rPr lang="cs-CZ" baseline="0" dirty="0" smtClean="0"/>
              <a:t> </a:t>
            </a:r>
            <a:r>
              <a:rPr lang="cs-CZ" baseline="0" dirty="0" err="1" smtClean="0"/>
              <a:t>reach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the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sound</a:t>
            </a:r>
            <a:r>
              <a:rPr lang="cs-CZ" baseline="0" dirty="0" smtClean="0"/>
              <a:t> a second </a:t>
            </a:r>
            <a:r>
              <a:rPr lang="cs-CZ" baseline="0" dirty="0" err="1" smtClean="0"/>
              <a:t>later</a:t>
            </a:r>
            <a:r>
              <a:rPr lang="cs-CZ" baseline="0" dirty="0" smtClean="0"/>
              <a:t>. </a:t>
            </a:r>
          </a:p>
          <a:p>
            <a:endParaRPr lang="cs-CZ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 smtClean="0"/>
              <a:t>But </a:t>
            </a:r>
            <a:r>
              <a:rPr lang="cs-CZ" baseline="0" dirty="0" err="1" smtClean="0"/>
              <a:t>it</a:t>
            </a:r>
            <a:r>
              <a:rPr lang="cs-CZ" baseline="0" dirty="0" smtClean="0"/>
              <a:t> s not </a:t>
            </a:r>
            <a:r>
              <a:rPr lang="cs-CZ" baseline="0" dirty="0" err="1" smtClean="0"/>
              <a:t>that</a:t>
            </a:r>
            <a:r>
              <a:rPr lang="cs-CZ" baseline="0" dirty="0" smtClean="0"/>
              <a:t> </a:t>
            </a:r>
            <a:r>
              <a:rPr lang="cs-CZ" baseline="0" dirty="0" err="1" smtClean="0"/>
              <a:t>easy</a:t>
            </a:r>
            <a:r>
              <a:rPr lang="cs-CZ" baseline="0" dirty="0" smtClean="0"/>
              <a:t>. </a:t>
            </a:r>
            <a:r>
              <a:rPr lang="cs-CZ" baseline="0" dirty="0" err="1" smtClean="0"/>
              <a:t>What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also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involed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the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size</a:t>
            </a:r>
            <a:r>
              <a:rPr lang="cs-CZ" baseline="0" dirty="0" smtClean="0"/>
              <a:t>, </a:t>
            </a:r>
            <a:r>
              <a:rPr lang="cs-CZ" baseline="0" dirty="0" err="1" smtClean="0"/>
              <a:t>shape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of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the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head</a:t>
            </a:r>
            <a:r>
              <a:rPr lang="cs-CZ" baseline="0" dirty="0" smtClean="0"/>
              <a:t>, </a:t>
            </a:r>
            <a:r>
              <a:rPr lang="cs-CZ" baseline="0" dirty="0" err="1" smtClean="0"/>
              <a:t>ears</a:t>
            </a:r>
            <a:r>
              <a:rPr lang="cs-CZ" baseline="0" dirty="0" smtClean="0"/>
              <a:t>, </a:t>
            </a:r>
            <a:r>
              <a:rPr lang="cs-CZ" baseline="0" dirty="0" err="1" smtClean="0"/>
              <a:t>ear</a:t>
            </a:r>
            <a:r>
              <a:rPr lang="cs-CZ" baseline="0" dirty="0" smtClean="0"/>
              <a:t> </a:t>
            </a:r>
            <a:r>
              <a:rPr lang="cs-CZ" baseline="0" dirty="0" err="1" smtClean="0"/>
              <a:t>canal</a:t>
            </a:r>
            <a:r>
              <a:rPr lang="cs-CZ" baseline="0" dirty="0" smtClean="0"/>
              <a:t>, </a:t>
            </a:r>
            <a:r>
              <a:rPr lang="cs-CZ" baseline="0" dirty="0" err="1" smtClean="0"/>
              <a:t>density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of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the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head</a:t>
            </a:r>
            <a:r>
              <a:rPr lang="cs-CZ" baseline="0" dirty="0" smtClean="0"/>
              <a:t> and so on. </a:t>
            </a:r>
            <a:r>
              <a:rPr lang="cs-CZ" baseline="0" dirty="0" err="1" smtClean="0"/>
              <a:t>It</a:t>
            </a:r>
            <a:r>
              <a:rPr lang="cs-CZ" baseline="0" dirty="0" smtClean="0"/>
              <a:t> </a:t>
            </a:r>
            <a:r>
              <a:rPr lang="cs-CZ" baseline="0" dirty="0" err="1" smtClean="0"/>
              <a:t>all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influences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the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frequency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of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the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sound</a:t>
            </a:r>
            <a:r>
              <a:rPr lang="cs-CZ" baseline="0" dirty="0" smtClean="0"/>
              <a:t> </a:t>
            </a:r>
            <a:r>
              <a:rPr lang="cs-CZ" baseline="0" dirty="0" err="1" smtClean="0"/>
              <a:t>before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it</a:t>
            </a:r>
            <a:r>
              <a:rPr lang="cs-CZ" baseline="0" dirty="0" smtClean="0"/>
              <a:t> </a:t>
            </a:r>
            <a:r>
              <a:rPr lang="cs-CZ" baseline="0" dirty="0" err="1" smtClean="0"/>
              <a:t>reaches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the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inner</a:t>
            </a:r>
            <a:r>
              <a:rPr lang="cs-CZ" baseline="0" dirty="0" smtClean="0"/>
              <a:t> </a:t>
            </a:r>
            <a:r>
              <a:rPr lang="cs-CZ" baseline="0" dirty="0" err="1" smtClean="0"/>
              <a:t>ear</a:t>
            </a:r>
            <a:r>
              <a:rPr lang="cs-CZ" baseline="0" dirty="0" smtClean="0"/>
              <a:t>. </a:t>
            </a:r>
            <a:r>
              <a:rPr lang="cs-CZ" baseline="0" dirty="0" err="1" smtClean="0"/>
              <a:t>This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mechanism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individual</a:t>
            </a:r>
            <a:r>
              <a:rPr lang="cs-CZ" baseline="0" dirty="0" smtClean="0"/>
              <a:t>, as </a:t>
            </a:r>
            <a:r>
              <a:rPr lang="cs-CZ" baseline="0" dirty="0" err="1" smtClean="0"/>
              <a:t>everybody</a:t>
            </a:r>
            <a:r>
              <a:rPr lang="cs-CZ" baseline="0" dirty="0" smtClean="0"/>
              <a:t> has a </a:t>
            </a:r>
            <a:r>
              <a:rPr lang="cs-CZ" baseline="0" dirty="0" err="1" smtClean="0"/>
              <a:t>different</a:t>
            </a:r>
            <a:r>
              <a:rPr lang="cs-CZ" baseline="0" dirty="0" smtClean="0"/>
              <a:t> </a:t>
            </a:r>
            <a:r>
              <a:rPr lang="cs-CZ" baseline="0" dirty="0" err="1" smtClean="0"/>
              <a:t>head</a:t>
            </a:r>
            <a:r>
              <a:rPr lang="cs-CZ" baseline="0" dirty="0" smtClean="0"/>
              <a:t> and </a:t>
            </a:r>
            <a:r>
              <a:rPr lang="cs-CZ" baseline="0" dirty="0" err="1" smtClean="0"/>
              <a:t>ear</a:t>
            </a:r>
            <a:r>
              <a:rPr lang="cs-CZ" baseline="0" dirty="0" smtClean="0"/>
              <a:t> </a:t>
            </a:r>
            <a:r>
              <a:rPr lang="cs-CZ" baseline="0" dirty="0" err="1" smtClean="0"/>
              <a:t>shape</a:t>
            </a:r>
            <a:r>
              <a:rPr lang="cs-CZ" baseline="0" dirty="0" smtClean="0"/>
              <a:t>. </a:t>
            </a:r>
            <a:r>
              <a:rPr lang="cs-CZ" baseline="0" dirty="0" err="1" smtClean="0"/>
              <a:t>That‘s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why</a:t>
            </a:r>
            <a:r>
              <a:rPr lang="cs-CZ" baseline="0" dirty="0" smtClean="0"/>
              <a:t> </a:t>
            </a:r>
            <a:r>
              <a:rPr lang="pt-PT" b="1" dirty="0" err="1" smtClean="0"/>
              <a:t>Head-related</a:t>
            </a:r>
            <a:r>
              <a:rPr lang="pt-PT" b="1" dirty="0" smtClean="0"/>
              <a:t> </a:t>
            </a:r>
            <a:r>
              <a:rPr lang="pt-PT" b="1" dirty="0" err="1" smtClean="0"/>
              <a:t>transfer</a:t>
            </a:r>
            <a:r>
              <a:rPr lang="pt-PT" b="1" dirty="0" smtClean="0"/>
              <a:t> </a:t>
            </a:r>
            <a:r>
              <a:rPr lang="pt-PT" b="1" dirty="0" err="1" smtClean="0"/>
              <a:t>function</a:t>
            </a:r>
            <a:r>
              <a:rPr lang="cs-CZ" b="1" baseline="0" dirty="0" smtClean="0"/>
              <a:t> (HRTF) </a:t>
            </a:r>
            <a:r>
              <a:rPr lang="cs-CZ" b="0" baseline="0" dirty="0" err="1" smtClean="0"/>
              <a:t>describes</a:t>
            </a:r>
            <a:r>
              <a:rPr lang="cs-CZ" b="0" baseline="0" dirty="0" smtClean="0"/>
              <a:t> </a:t>
            </a:r>
            <a:r>
              <a:rPr lang="cs-CZ" b="0" baseline="0" dirty="0" err="1" smtClean="0"/>
              <a:t>how</a:t>
            </a:r>
            <a:r>
              <a:rPr lang="cs-CZ" b="0" baseline="0" dirty="0" smtClean="0"/>
              <a:t> a </a:t>
            </a:r>
            <a:r>
              <a:rPr lang="cs-CZ" b="0" baseline="0" dirty="0" err="1" smtClean="0"/>
              <a:t>given</a:t>
            </a:r>
            <a:r>
              <a:rPr lang="cs-CZ" b="0" baseline="0" dirty="0" smtClean="0"/>
              <a:t> </a:t>
            </a:r>
            <a:r>
              <a:rPr lang="cs-CZ" b="0" baseline="0" dirty="0" err="1" smtClean="0"/>
              <a:t>wave</a:t>
            </a:r>
            <a:r>
              <a:rPr lang="cs-CZ" b="0" baseline="0" dirty="0" smtClean="0"/>
              <a:t> input </a:t>
            </a:r>
            <a:r>
              <a:rPr lang="cs-CZ" b="0" baseline="0" dirty="0" err="1" smtClean="0"/>
              <a:t>is</a:t>
            </a:r>
            <a:r>
              <a:rPr lang="cs-CZ" b="0" baseline="0" dirty="0" smtClean="0"/>
              <a:t> </a:t>
            </a:r>
            <a:r>
              <a:rPr lang="cs-CZ" b="0" baseline="0" dirty="0" err="1" smtClean="0"/>
              <a:t>filtered</a:t>
            </a:r>
            <a:r>
              <a:rPr lang="cs-CZ" b="0" baseline="0" dirty="0" smtClean="0"/>
              <a:t> </a:t>
            </a:r>
            <a:r>
              <a:rPr lang="cs-CZ" b="0" baseline="0" dirty="0" err="1" smtClean="0"/>
              <a:t>before</a:t>
            </a:r>
            <a:r>
              <a:rPr lang="cs-CZ" b="0" baseline="0" dirty="0" smtClean="0"/>
              <a:t> </a:t>
            </a:r>
            <a:r>
              <a:rPr lang="cs-CZ" b="0" baseline="0" dirty="0" err="1" smtClean="0"/>
              <a:t>the</a:t>
            </a:r>
            <a:r>
              <a:rPr lang="cs-CZ" b="0" baseline="0" dirty="0" smtClean="0"/>
              <a:t> </a:t>
            </a:r>
            <a:r>
              <a:rPr lang="cs-CZ" b="0" baseline="0" dirty="0" err="1" smtClean="0"/>
              <a:t>sound</a:t>
            </a:r>
            <a:r>
              <a:rPr lang="cs-CZ" b="0" baseline="0" dirty="0" smtClean="0"/>
              <a:t> </a:t>
            </a:r>
            <a:r>
              <a:rPr lang="cs-CZ" b="0" baseline="0" dirty="0" err="1" smtClean="0"/>
              <a:t>reaches</a:t>
            </a:r>
            <a:r>
              <a:rPr lang="cs-CZ" b="0" baseline="0" dirty="0" smtClean="0"/>
              <a:t> </a:t>
            </a:r>
            <a:r>
              <a:rPr lang="cs-CZ" b="0" baseline="0" dirty="0" err="1" smtClean="0"/>
              <a:t>the</a:t>
            </a:r>
            <a:r>
              <a:rPr lang="cs-CZ" b="0" baseline="0" dirty="0" smtClean="0"/>
              <a:t> </a:t>
            </a:r>
            <a:r>
              <a:rPr lang="cs-CZ" b="0" baseline="0" dirty="0" err="1" smtClean="0"/>
              <a:t>machinery</a:t>
            </a:r>
            <a:r>
              <a:rPr lang="cs-CZ" b="0" baseline="0" dirty="0" smtClean="0"/>
              <a:t> </a:t>
            </a:r>
            <a:r>
              <a:rPr lang="cs-CZ" b="0" baseline="0" dirty="0" err="1" smtClean="0"/>
              <a:t>of</a:t>
            </a:r>
            <a:r>
              <a:rPr lang="cs-CZ" b="0" baseline="0" dirty="0" smtClean="0"/>
              <a:t> </a:t>
            </a:r>
            <a:r>
              <a:rPr lang="cs-CZ" b="0" baseline="0" dirty="0" err="1" smtClean="0"/>
              <a:t>the</a:t>
            </a:r>
            <a:r>
              <a:rPr lang="cs-CZ" b="0" baseline="0" dirty="0" smtClean="0"/>
              <a:t> </a:t>
            </a:r>
            <a:r>
              <a:rPr lang="cs-CZ" b="0" baseline="0" dirty="0" err="1" smtClean="0"/>
              <a:t>eardrum</a:t>
            </a:r>
            <a:r>
              <a:rPr lang="cs-CZ" b="0" baseline="0" dirty="0" smtClean="0"/>
              <a:t> in </a:t>
            </a:r>
            <a:r>
              <a:rPr lang="cs-CZ" b="0" baseline="0" dirty="0" err="1" smtClean="0"/>
              <a:t>inner</a:t>
            </a:r>
            <a:r>
              <a:rPr lang="cs-CZ" b="0" baseline="0" dirty="0" smtClean="0"/>
              <a:t> </a:t>
            </a:r>
            <a:r>
              <a:rPr lang="cs-CZ" b="0" baseline="0" dirty="0" err="1" smtClean="0"/>
              <a:t>ear</a:t>
            </a:r>
            <a:r>
              <a:rPr lang="cs-CZ" b="0" baseline="0" dirty="0" smtClean="0"/>
              <a:t>.</a:t>
            </a:r>
            <a:endParaRPr lang="cs-CZ" baseline="0" dirty="0" smtClean="0"/>
          </a:p>
          <a:p>
            <a:endParaRPr lang="cs-CZ" baseline="0" dirty="0" smtClean="0"/>
          </a:p>
          <a:p>
            <a:r>
              <a:rPr lang="cs-CZ" baseline="0" dirty="0" err="1" smtClean="0"/>
              <a:t>Now</a:t>
            </a:r>
            <a:r>
              <a:rPr lang="cs-CZ" baseline="0" dirty="0" smtClean="0"/>
              <a:t>, </a:t>
            </a:r>
            <a:r>
              <a:rPr lang="cs-CZ" baseline="0" dirty="0" err="1" smtClean="0"/>
              <a:t>it</a:t>
            </a:r>
            <a:r>
              <a:rPr lang="cs-CZ" baseline="0" dirty="0" smtClean="0"/>
              <a:t> s </a:t>
            </a:r>
            <a:r>
              <a:rPr lang="cs-CZ" baseline="0" dirty="0" err="1" smtClean="0"/>
              <a:t>clear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that</a:t>
            </a:r>
            <a:r>
              <a:rPr lang="cs-CZ" baseline="0" dirty="0" smtClean="0"/>
              <a:t> </a:t>
            </a:r>
            <a:r>
              <a:rPr lang="cs-CZ" baseline="0" dirty="0" err="1" smtClean="0"/>
              <a:t>recording</a:t>
            </a:r>
            <a:r>
              <a:rPr lang="cs-CZ" baseline="0" dirty="0" smtClean="0"/>
              <a:t> 3D audio </a:t>
            </a:r>
            <a:r>
              <a:rPr lang="cs-CZ" baseline="0" dirty="0" err="1" smtClean="0"/>
              <a:t>needs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special</a:t>
            </a:r>
            <a:r>
              <a:rPr lang="cs-CZ" baseline="0" dirty="0" smtClean="0"/>
              <a:t> </a:t>
            </a:r>
            <a:r>
              <a:rPr lang="cs-CZ" baseline="0" dirty="0" err="1" smtClean="0"/>
              <a:t>devices</a:t>
            </a:r>
            <a:r>
              <a:rPr lang="cs-CZ" baseline="0" dirty="0" smtClean="0"/>
              <a:t> to </a:t>
            </a:r>
            <a:r>
              <a:rPr lang="cs-CZ" baseline="0" dirty="0" err="1" smtClean="0"/>
              <a:t>reach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this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effect</a:t>
            </a:r>
            <a:r>
              <a:rPr lang="cs-CZ" baseline="0" dirty="0" smtClean="0"/>
              <a:t>. </a:t>
            </a:r>
            <a:r>
              <a:rPr lang="cs-CZ" baseline="0" dirty="0" err="1" smtClean="0"/>
              <a:t>One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of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the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method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Binaural</a:t>
            </a:r>
            <a:r>
              <a:rPr lang="cs-CZ" baseline="0" dirty="0" smtClean="0"/>
              <a:t> </a:t>
            </a:r>
            <a:r>
              <a:rPr lang="cs-CZ" baseline="0" dirty="0" err="1" smtClean="0"/>
              <a:t>recording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that</a:t>
            </a:r>
            <a:r>
              <a:rPr lang="cs-CZ" baseline="0" dirty="0" smtClean="0"/>
              <a:t> </a:t>
            </a:r>
            <a:r>
              <a:rPr lang="cs-CZ" baseline="0" dirty="0" err="1" smtClean="0"/>
              <a:t>uses</a:t>
            </a:r>
            <a:r>
              <a:rPr lang="cs-CZ" baseline="0" dirty="0" smtClean="0"/>
              <a:t> 2 </a:t>
            </a:r>
            <a:r>
              <a:rPr lang="cs-CZ" baseline="0" dirty="0" err="1" smtClean="0"/>
              <a:t>microphones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that</a:t>
            </a:r>
            <a:r>
              <a:rPr lang="cs-CZ" baseline="0" dirty="0" smtClean="0"/>
              <a:t> are </a:t>
            </a:r>
            <a:r>
              <a:rPr lang="cs-CZ" baseline="0" dirty="0" err="1" smtClean="0"/>
              <a:t>mounted</a:t>
            </a:r>
            <a:r>
              <a:rPr lang="cs-CZ" baseline="0" dirty="0" smtClean="0"/>
              <a:t> in a </a:t>
            </a:r>
            <a:r>
              <a:rPr lang="cs-CZ" baseline="0" dirty="0" err="1" smtClean="0"/>
              <a:t>dummy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head</a:t>
            </a:r>
            <a:r>
              <a:rPr lang="cs-CZ" baseline="0" dirty="0" smtClean="0"/>
              <a:t> </a:t>
            </a:r>
            <a:r>
              <a:rPr lang="cs-CZ" baseline="0" dirty="0" err="1" smtClean="0"/>
              <a:t>having</a:t>
            </a:r>
            <a:r>
              <a:rPr lang="cs-CZ" baseline="0" dirty="0" smtClean="0"/>
              <a:t> </a:t>
            </a:r>
            <a:r>
              <a:rPr lang="cs-CZ" baseline="0" dirty="0" err="1" smtClean="0"/>
              <a:t>ear-shaped</a:t>
            </a:r>
            <a:r>
              <a:rPr lang="cs-CZ" baseline="0" dirty="0" smtClean="0"/>
              <a:t> </a:t>
            </a:r>
            <a:r>
              <a:rPr lang="cs-CZ" baseline="0" dirty="0" err="1" smtClean="0"/>
              <a:t>mold</a:t>
            </a:r>
            <a:r>
              <a:rPr lang="cs-CZ" baseline="0" dirty="0" smtClean="0"/>
              <a:t> as </a:t>
            </a:r>
            <a:r>
              <a:rPr lang="cs-CZ" baseline="0" dirty="0" err="1" smtClean="0"/>
              <a:t>it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shown</a:t>
            </a:r>
            <a:r>
              <a:rPr lang="cs-CZ" baseline="0" dirty="0" smtClean="0"/>
              <a:t> in </a:t>
            </a:r>
            <a:r>
              <a:rPr lang="cs-CZ" baseline="0" dirty="0" err="1" smtClean="0"/>
              <a:t>the</a:t>
            </a:r>
            <a:r>
              <a:rPr lang="cs-CZ" baseline="0" dirty="0" smtClean="0"/>
              <a:t> Picture. </a:t>
            </a:r>
            <a:r>
              <a:rPr lang="en-US" dirty="0" smtClean="0"/>
              <a:t>Binaural recording is intended for using headphones and will not translate properly over </a:t>
            </a:r>
            <a:r>
              <a:rPr lang="en-US" dirty="0" smtClean="0"/>
              <a:t>normal stereo </a:t>
            </a:r>
            <a:r>
              <a:rPr lang="en-US" dirty="0" smtClean="0"/>
              <a:t>speakers</a:t>
            </a:r>
            <a:r>
              <a:rPr lang="cs-CZ" baseline="0" dirty="0" smtClean="0"/>
              <a:t> but </a:t>
            </a:r>
            <a:r>
              <a:rPr lang="cs-CZ" baseline="0" dirty="0" err="1" smtClean="0"/>
              <a:t>the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effect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stunning</a:t>
            </a:r>
            <a:r>
              <a:rPr lang="cs-CZ" baseline="0" dirty="0" smtClean="0"/>
              <a:t>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3F2E6-FB98-4409-A324-3CB14DDF097E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1582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aseline="0" dirty="0" err="1" smtClean="0"/>
              <a:t>Lets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look</a:t>
            </a:r>
            <a:r>
              <a:rPr lang="cs-CZ" baseline="0" dirty="0" smtClean="0"/>
              <a:t> </a:t>
            </a:r>
            <a:r>
              <a:rPr lang="cs-CZ" baseline="0" dirty="0" err="1" smtClean="0"/>
              <a:t>at</a:t>
            </a:r>
            <a:r>
              <a:rPr lang="cs-CZ" baseline="0" dirty="0" smtClean="0"/>
              <a:t> </a:t>
            </a:r>
            <a:r>
              <a:rPr lang="cs-CZ" baseline="0" dirty="0" err="1" smtClean="0"/>
              <a:t>one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example</a:t>
            </a:r>
            <a:r>
              <a:rPr lang="cs-CZ" baseline="0" dirty="0" smtClean="0"/>
              <a:t> to </a:t>
            </a:r>
            <a:r>
              <a:rPr lang="cs-CZ" baseline="0" dirty="0" err="1" smtClean="0"/>
              <a:t>better</a:t>
            </a:r>
            <a:r>
              <a:rPr lang="cs-CZ" baseline="0" dirty="0" smtClean="0"/>
              <a:t> </a:t>
            </a:r>
            <a:r>
              <a:rPr lang="cs-CZ" baseline="0" dirty="0" err="1" smtClean="0"/>
              <a:t>understand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the</a:t>
            </a:r>
            <a:r>
              <a:rPr lang="cs-CZ" baseline="0" dirty="0" smtClean="0"/>
              <a:t> 3D audio. </a:t>
            </a:r>
            <a:r>
              <a:rPr lang="cs-CZ" baseline="0" dirty="0" err="1" smtClean="0"/>
              <a:t>It</a:t>
            </a:r>
            <a:r>
              <a:rPr lang="cs-CZ" baseline="0" dirty="0" smtClean="0"/>
              <a:t> s </a:t>
            </a:r>
            <a:r>
              <a:rPr lang="en-US" baseline="0" dirty="0" smtClean="0"/>
              <a:t>a </a:t>
            </a:r>
            <a:r>
              <a:rPr lang="cs-CZ" baseline="0" dirty="0" err="1" smtClean="0"/>
              <a:t>Youtube</a:t>
            </a:r>
            <a:r>
              <a:rPr lang="cs-CZ" baseline="0" dirty="0" smtClean="0"/>
              <a:t> </a:t>
            </a:r>
            <a:r>
              <a:rPr lang="cs-CZ" baseline="0" dirty="0" smtClean="0"/>
              <a:t>video </a:t>
            </a:r>
            <a:r>
              <a:rPr lang="cs-CZ" baseline="0" dirty="0" err="1" smtClean="0"/>
              <a:t>that</a:t>
            </a:r>
            <a:r>
              <a:rPr lang="cs-CZ" baseline="0" dirty="0" smtClean="0"/>
              <a:t> </a:t>
            </a:r>
            <a:r>
              <a:rPr lang="cs-CZ" baseline="0" dirty="0" err="1" smtClean="0"/>
              <a:t>provides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us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the</a:t>
            </a:r>
            <a:r>
              <a:rPr lang="cs-CZ" baseline="0" dirty="0" smtClean="0"/>
              <a:t> feeling to </a:t>
            </a:r>
            <a:r>
              <a:rPr lang="cs-CZ" baseline="0" dirty="0" err="1" smtClean="0"/>
              <a:t>be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physicaly</a:t>
            </a:r>
            <a:r>
              <a:rPr lang="cs-CZ" baseline="0" dirty="0" smtClean="0"/>
              <a:t> in a </a:t>
            </a:r>
            <a:r>
              <a:rPr lang="cs-CZ" baseline="0" dirty="0" err="1" smtClean="0"/>
              <a:t>Barber</a:t>
            </a:r>
            <a:r>
              <a:rPr lang="cs-CZ" baseline="0" dirty="0" smtClean="0"/>
              <a:t> </a:t>
            </a:r>
            <a:r>
              <a:rPr lang="cs-CZ" baseline="0" dirty="0" err="1" smtClean="0"/>
              <a:t>Shop</a:t>
            </a:r>
            <a:r>
              <a:rPr lang="cs-CZ" baseline="0" dirty="0" smtClean="0"/>
              <a:t>. </a:t>
            </a:r>
            <a:r>
              <a:rPr lang="cs-CZ" baseline="0" dirty="0" err="1" smtClean="0"/>
              <a:t>Let‘s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hear</a:t>
            </a:r>
            <a:r>
              <a:rPr lang="cs-CZ" baseline="0" dirty="0" smtClean="0"/>
              <a:t> </a:t>
            </a:r>
            <a:r>
              <a:rPr lang="en-US" baseline="0" dirty="0" smtClean="0"/>
              <a:t>just a </a:t>
            </a:r>
            <a:r>
              <a:rPr lang="cs-CZ" baseline="0" dirty="0" err="1" smtClean="0"/>
              <a:t>few</a:t>
            </a:r>
            <a:r>
              <a:rPr lang="cs-CZ" baseline="0" dirty="0" smtClean="0"/>
              <a:t> </a:t>
            </a:r>
            <a:r>
              <a:rPr lang="cs-CZ" baseline="0" dirty="0" err="1" smtClean="0"/>
              <a:t>seconds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of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it</a:t>
            </a:r>
            <a:r>
              <a:rPr lang="cs-CZ" baseline="0" dirty="0" smtClean="0"/>
              <a:t> but </a:t>
            </a:r>
            <a:r>
              <a:rPr lang="cs-CZ" baseline="0" dirty="0" err="1" smtClean="0"/>
              <a:t>don‘t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forget</a:t>
            </a:r>
            <a:r>
              <a:rPr lang="cs-CZ" baseline="0" dirty="0" smtClean="0"/>
              <a:t> to use </a:t>
            </a:r>
            <a:r>
              <a:rPr lang="cs-CZ" baseline="0" dirty="0" err="1" smtClean="0"/>
              <a:t>the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headphones</a:t>
            </a:r>
            <a:r>
              <a:rPr lang="cs-CZ" baseline="0" dirty="0" smtClean="0"/>
              <a:t> to </a:t>
            </a:r>
            <a:r>
              <a:rPr lang="cs-CZ" baseline="0" dirty="0" err="1" smtClean="0"/>
              <a:t>get</a:t>
            </a:r>
            <a:r>
              <a:rPr lang="cs-CZ" baseline="0" dirty="0" smtClean="0"/>
              <a:t> a full </a:t>
            </a:r>
            <a:r>
              <a:rPr lang="cs-CZ" baseline="0" dirty="0" err="1" smtClean="0"/>
              <a:t>experience</a:t>
            </a:r>
            <a:r>
              <a:rPr lang="cs-CZ" baseline="0" dirty="0" smtClean="0"/>
              <a:t>. </a:t>
            </a:r>
          </a:p>
          <a:p>
            <a:endParaRPr lang="cs-CZ" dirty="0" smtClean="0"/>
          </a:p>
          <a:p>
            <a:r>
              <a:rPr lang="cs-CZ" dirty="0" smtClean="0"/>
              <a:t>He </a:t>
            </a:r>
            <a:r>
              <a:rPr lang="cs-CZ" dirty="0" err="1" smtClean="0"/>
              <a:t>really</a:t>
            </a:r>
            <a:r>
              <a:rPr lang="cs-CZ" dirty="0" smtClean="0"/>
              <a:t> made </a:t>
            </a:r>
            <a:r>
              <a:rPr lang="cs-CZ" dirty="0" err="1" smtClean="0"/>
              <a:t>us</a:t>
            </a:r>
            <a:r>
              <a:rPr lang="cs-CZ" dirty="0" smtClean="0"/>
              <a:t> </a:t>
            </a:r>
            <a:r>
              <a:rPr lang="en-US" dirty="0" smtClean="0"/>
              <a:t>to </a:t>
            </a:r>
            <a:r>
              <a:rPr lang="cs-CZ" dirty="0" err="1" smtClean="0"/>
              <a:t>feel</a:t>
            </a:r>
            <a:r>
              <a:rPr lang="cs-CZ" dirty="0" smtClean="0"/>
              <a:t> </a:t>
            </a:r>
            <a:r>
              <a:rPr lang="cs-CZ" dirty="0" err="1" smtClean="0"/>
              <a:t>that</a:t>
            </a:r>
            <a:r>
              <a:rPr lang="cs-CZ" dirty="0" smtClean="0"/>
              <a:t>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cs-CZ" dirty="0" err="1" smtClean="0"/>
              <a:t>bag</a:t>
            </a:r>
            <a:r>
              <a:rPr lang="cs-CZ" dirty="0" smtClean="0"/>
              <a:t> </a:t>
            </a:r>
            <a:r>
              <a:rPr lang="cs-CZ" dirty="0" err="1" smtClean="0"/>
              <a:t>was</a:t>
            </a:r>
            <a:r>
              <a:rPr lang="cs-CZ" dirty="0" smtClean="0"/>
              <a:t> </a:t>
            </a:r>
            <a:r>
              <a:rPr lang="cs-CZ" dirty="0" err="1" smtClean="0"/>
              <a:t>around</a:t>
            </a:r>
            <a:r>
              <a:rPr lang="cs-CZ" dirty="0" smtClean="0"/>
              <a:t> </a:t>
            </a:r>
            <a:r>
              <a:rPr lang="cs-CZ" dirty="0" err="1" smtClean="0"/>
              <a:t>our</a:t>
            </a:r>
            <a:r>
              <a:rPr lang="cs-CZ" dirty="0" smtClean="0"/>
              <a:t> </a:t>
            </a:r>
            <a:r>
              <a:rPr lang="cs-CZ" dirty="0" err="1" smtClean="0"/>
              <a:t>head</a:t>
            </a:r>
            <a:r>
              <a:rPr lang="cs-CZ" dirty="0" smtClean="0"/>
              <a:t>. </a:t>
            </a:r>
            <a:endParaRPr lang="pt-PT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3F2E6-FB98-4409-A324-3CB14DDF097E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2038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smtClean="0"/>
              <a:t>In </a:t>
            </a:r>
            <a:r>
              <a:rPr lang="cs-CZ" dirty="0" err="1" smtClean="0"/>
              <a:t>the</a:t>
            </a:r>
            <a:r>
              <a:rPr lang="cs-CZ" dirty="0" smtClean="0"/>
              <a:t> end I </a:t>
            </a:r>
            <a:r>
              <a:rPr lang="cs-CZ" dirty="0" err="1" smtClean="0"/>
              <a:t>would</a:t>
            </a:r>
            <a:r>
              <a:rPr lang="cs-CZ" dirty="0" smtClean="0"/>
              <a:t> </a:t>
            </a:r>
            <a:r>
              <a:rPr lang="cs-CZ" dirty="0" err="1" smtClean="0"/>
              <a:t>like</a:t>
            </a:r>
            <a:r>
              <a:rPr lang="cs-CZ" dirty="0" smtClean="0"/>
              <a:t> to </a:t>
            </a:r>
            <a:r>
              <a:rPr lang="cs-CZ" dirty="0" err="1" smtClean="0"/>
              <a:t>say</a:t>
            </a:r>
            <a:r>
              <a:rPr lang="cs-CZ" dirty="0" smtClean="0"/>
              <a:t> </a:t>
            </a:r>
            <a:r>
              <a:rPr lang="cs-CZ" dirty="0" err="1" smtClean="0"/>
              <a:t>that</a:t>
            </a:r>
            <a:r>
              <a:rPr lang="cs-CZ" dirty="0" smtClean="0"/>
              <a:t> </a:t>
            </a:r>
            <a:r>
              <a:rPr lang="cs-CZ" dirty="0" err="1" smtClean="0"/>
              <a:t>despite</a:t>
            </a:r>
            <a:r>
              <a:rPr lang="cs-CZ" dirty="0" smtClean="0"/>
              <a:t>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cs-CZ" dirty="0" err="1" smtClean="0"/>
              <a:t>potencial</a:t>
            </a:r>
            <a:r>
              <a:rPr lang="cs-CZ" dirty="0" smtClean="0"/>
              <a:t> od 3D audio in VR,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it</a:t>
            </a:r>
            <a:r>
              <a:rPr lang="cs-CZ" baseline="0" dirty="0" smtClean="0"/>
              <a:t> </a:t>
            </a:r>
            <a:r>
              <a:rPr lang="en-US" dirty="0" smtClean="0"/>
              <a:t>is not widespread</a:t>
            </a:r>
            <a:r>
              <a:rPr lang="cs-CZ" dirty="0" smtClean="0"/>
              <a:t> </a:t>
            </a:r>
            <a:r>
              <a:rPr lang="cs-CZ" dirty="0" err="1" smtClean="0"/>
              <a:t>because</a:t>
            </a:r>
            <a:r>
              <a:rPr lang="cs-CZ" dirty="0" smtClean="0"/>
              <a:t> </a:t>
            </a:r>
            <a:r>
              <a:rPr lang="cs-CZ" dirty="0" err="1" smtClean="0"/>
              <a:t>visual</a:t>
            </a:r>
            <a:r>
              <a:rPr lang="cs-CZ" baseline="0" dirty="0" smtClean="0"/>
              <a:t> </a:t>
            </a:r>
            <a:r>
              <a:rPr lang="cs-CZ" baseline="0" dirty="0" err="1" smtClean="0"/>
              <a:t>effects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still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take</a:t>
            </a:r>
            <a:r>
              <a:rPr lang="cs-CZ" baseline="0" dirty="0" smtClean="0"/>
              <a:t> a lot </a:t>
            </a:r>
            <a:r>
              <a:rPr lang="cs-CZ" baseline="0" dirty="0" err="1" smtClean="0"/>
              <a:t>of</a:t>
            </a:r>
            <a:r>
              <a:rPr lang="cs-CZ" baseline="0" dirty="0" smtClean="0"/>
              <a:t> </a:t>
            </a:r>
            <a:r>
              <a:rPr lang="cs-CZ" baseline="0" dirty="0" err="1" smtClean="0"/>
              <a:t>work</a:t>
            </a:r>
            <a:r>
              <a:rPr lang="cs-CZ" baseline="0" dirty="0" smtClean="0"/>
              <a:t> and audio </a:t>
            </a:r>
            <a:r>
              <a:rPr lang="cs-CZ" baseline="0" dirty="0" err="1" smtClean="0"/>
              <a:t>takes</a:t>
            </a:r>
            <a:r>
              <a:rPr lang="cs-CZ" baseline="0" dirty="0" smtClean="0"/>
              <a:t> a </a:t>
            </a:r>
            <a:r>
              <a:rPr lang="cs-CZ" baseline="0" dirty="0" err="1" smtClean="0"/>
              <a:t>back</a:t>
            </a:r>
            <a:r>
              <a:rPr lang="cs-CZ" baseline="0" dirty="0" smtClean="0"/>
              <a:t> </a:t>
            </a:r>
            <a:r>
              <a:rPr lang="cs-CZ" baseline="0" dirty="0" err="1" smtClean="0"/>
              <a:t>seat</a:t>
            </a:r>
            <a:r>
              <a:rPr lang="cs-CZ" baseline="0" dirty="0" smtClean="0"/>
              <a:t> in </a:t>
            </a:r>
            <a:r>
              <a:rPr lang="cs-CZ" baseline="0" dirty="0" err="1" smtClean="0"/>
              <a:t>production</a:t>
            </a:r>
            <a:r>
              <a:rPr lang="cs-CZ" baseline="0" dirty="0" smtClean="0"/>
              <a:t>. </a:t>
            </a:r>
            <a:r>
              <a:rPr lang="cs-CZ" baseline="0" dirty="0" err="1" smtClean="0"/>
              <a:t>Another</a:t>
            </a:r>
            <a:r>
              <a:rPr lang="cs-CZ" baseline="0" dirty="0" smtClean="0"/>
              <a:t> </a:t>
            </a:r>
            <a:r>
              <a:rPr lang="cs-CZ" baseline="0" dirty="0" err="1" smtClean="0"/>
              <a:t>problem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is</a:t>
            </a:r>
            <a:r>
              <a:rPr lang="cs-CZ" baseline="0" dirty="0" smtClean="0"/>
              <a:t> </a:t>
            </a:r>
            <a:r>
              <a:rPr lang="en-US" baseline="0" dirty="0" smtClean="0"/>
              <a:t>that </a:t>
            </a:r>
            <a:r>
              <a:rPr lang="pt-PT" dirty="0" err="1" smtClean="0"/>
              <a:t>HRTFs</a:t>
            </a:r>
            <a:r>
              <a:rPr lang="cs-CZ" dirty="0" smtClean="0"/>
              <a:t> </a:t>
            </a:r>
            <a:r>
              <a:rPr lang="cs-CZ" dirty="0" err="1" smtClean="0"/>
              <a:t>method</a:t>
            </a:r>
            <a:r>
              <a:rPr lang="pt-PT" dirty="0" smtClean="0"/>
              <a:t> </a:t>
            </a:r>
            <a:r>
              <a:rPr lang="pt-PT" dirty="0" err="1" smtClean="0"/>
              <a:t>often</a:t>
            </a:r>
            <a:r>
              <a:rPr lang="pt-PT" dirty="0" smtClean="0"/>
              <a:t> </a:t>
            </a:r>
            <a:r>
              <a:rPr lang="pt-PT" dirty="0" err="1" smtClean="0"/>
              <a:t>sounds</a:t>
            </a:r>
            <a:r>
              <a:rPr lang="pt-PT" dirty="0" smtClean="0"/>
              <a:t> </a:t>
            </a:r>
            <a:r>
              <a:rPr lang="pt-PT" dirty="0" err="1" smtClean="0"/>
              <a:t>unnatural</a:t>
            </a:r>
            <a:r>
              <a:rPr lang="cs-CZ" baseline="0" dirty="0" smtClean="0"/>
              <a:t>. But </a:t>
            </a:r>
            <a:r>
              <a:rPr lang="cs-CZ" baseline="0" dirty="0" err="1" smtClean="0"/>
              <a:t>it</a:t>
            </a:r>
            <a:r>
              <a:rPr lang="cs-CZ" baseline="0" dirty="0" smtClean="0"/>
              <a:t> s a </a:t>
            </a:r>
            <a:r>
              <a:rPr lang="cs-CZ" baseline="0" dirty="0" err="1" smtClean="0"/>
              <a:t>individual</a:t>
            </a:r>
            <a:r>
              <a:rPr lang="cs-CZ" baseline="0" dirty="0" smtClean="0"/>
              <a:t> </a:t>
            </a:r>
            <a:r>
              <a:rPr lang="cs-CZ" baseline="0" dirty="0" err="1" smtClean="0"/>
              <a:t>problem</a:t>
            </a:r>
            <a:r>
              <a:rPr lang="cs-CZ" baseline="0" dirty="0" smtClean="0"/>
              <a:t> so </a:t>
            </a:r>
            <a:r>
              <a:rPr lang="en-US" baseline="0" dirty="0" err="1" smtClean="0"/>
              <a:t>reasearchers</a:t>
            </a:r>
            <a:r>
              <a:rPr lang="en-US" baseline="0" dirty="0" smtClean="0"/>
              <a:t> </a:t>
            </a:r>
            <a:r>
              <a:rPr lang="cs-CZ" baseline="0" dirty="0" smtClean="0"/>
              <a:t>are </a:t>
            </a:r>
            <a:r>
              <a:rPr lang="cs-CZ" baseline="0" dirty="0" err="1" smtClean="0"/>
              <a:t>thinking</a:t>
            </a:r>
            <a:r>
              <a:rPr lang="cs-CZ" baseline="0" dirty="0" smtClean="0"/>
              <a:t> </a:t>
            </a:r>
            <a:r>
              <a:rPr lang="cs-CZ" baseline="0" dirty="0" err="1" smtClean="0"/>
              <a:t>about</a:t>
            </a:r>
            <a:r>
              <a:rPr lang="cs-CZ" baseline="0" dirty="0" smtClean="0"/>
              <a:t> </a:t>
            </a:r>
            <a:r>
              <a:rPr lang="cs-CZ" baseline="0" dirty="0" err="1" smtClean="0"/>
              <a:t>some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personalize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acoustic</a:t>
            </a:r>
            <a:r>
              <a:rPr lang="cs-CZ" baseline="0" dirty="0" smtClean="0"/>
              <a:t> body </a:t>
            </a:r>
            <a:r>
              <a:rPr lang="cs-CZ" baseline="0" dirty="0" err="1" smtClean="0"/>
              <a:t>maps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because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everybody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different</a:t>
            </a:r>
            <a:r>
              <a:rPr lang="en-US" baseline="0" dirty="0" smtClean="0"/>
              <a:t> so </a:t>
            </a:r>
            <a:r>
              <a:rPr lang="en-US" sz="1200" dirty="0" smtClean="0">
                <a:solidFill>
                  <a:srgbClr val="D0A800"/>
                </a:solidFill>
              </a:rPr>
              <a:t>Slowly but surely, binaural is becoming a more</a:t>
            </a:r>
            <a:r>
              <a:rPr lang="en-US" sz="1200" baseline="0" dirty="0" smtClean="0">
                <a:solidFill>
                  <a:srgbClr val="D0A800"/>
                </a:solidFill>
              </a:rPr>
              <a:t> and more used </a:t>
            </a:r>
            <a:r>
              <a:rPr lang="en-US" sz="1200" dirty="0" smtClean="0">
                <a:solidFill>
                  <a:srgbClr val="D0A800"/>
                </a:solidFill>
              </a:rPr>
              <a:t>in virtual reality development</a:t>
            </a:r>
            <a:r>
              <a:rPr lang="pt-PT" sz="1200" dirty="0" smtClean="0">
                <a:solidFill>
                  <a:srgbClr val="D0A800"/>
                </a:solidFill>
              </a:rPr>
              <a:t>.</a:t>
            </a:r>
            <a:endParaRPr lang="cs-CZ" baseline="0" dirty="0" smtClean="0"/>
          </a:p>
          <a:p>
            <a:endParaRPr lang="cs-CZ" baseline="0" dirty="0" smtClean="0"/>
          </a:p>
          <a:p>
            <a:r>
              <a:rPr lang="cs-CZ" baseline="0" dirty="0" err="1" smtClean="0"/>
              <a:t>This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topic</a:t>
            </a:r>
            <a:r>
              <a:rPr lang="cs-CZ" baseline="0" dirty="0" smtClean="0"/>
              <a:t> </a:t>
            </a:r>
            <a:r>
              <a:rPr lang="cs-CZ" baseline="0" dirty="0" err="1" smtClean="0"/>
              <a:t>is</a:t>
            </a:r>
            <a:r>
              <a:rPr lang="cs-CZ" baseline="0" dirty="0" smtClean="0"/>
              <a:t> very </a:t>
            </a:r>
            <a:r>
              <a:rPr lang="cs-CZ" baseline="0" dirty="0" err="1" smtClean="0"/>
              <a:t>large</a:t>
            </a:r>
            <a:r>
              <a:rPr lang="cs-CZ" baseline="0" dirty="0" smtClean="0"/>
              <a:t> but I </a:t>
            </a:r>
            <a:r>
              <a:rPr lang="cs-CZ" baseline="0" dirty="0" smtClean="0"/>
              <a:t>sum</a:t>
            </a:r>
            <a:r>
              <a:rPr lang="en-US" baseline="0" dirty="0" err="1" smtClean="0"/>
              <a:t>ed</a:t>
            </a:r>
            <a:r>
              <a:rPr lang="cs-CZ" baseline="0" dirty="0" smtClean="0"/>
              <a:t> </a:t>
            </a:r>
            <a:r>
              <a:rPr lang="cs-CZ" baseline="0" dirty="0" smtClean="0"/>
              <a:t>up just </a:t>
            </a:r>
            <a:r>
              <a:rPr lang="cs-CZ" baseline="0" dirty="0" err="1" smtClean="0"/>
              <a:t>the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things</a:t>
            </a:r>
            <a:r>
              <a:rPr lang="cs-CZ" baseline="0" dirty="0" smtClean="0"/>
              <a:t> </a:t>
            </a:r>
            <a:r>
              <a:rPr lang="cs-CZ" baseline="0" dirty="0" err="1" smtClean="0"/>
              <a:t>that</a:t>
            </a:r>
            <a:r>
              <a:rPr lang="cs-CZ" baseline="0" dirty="0" smtClean="0"/>
              <a:t> I </a:t>
            </a:r>
            <a:r>
              <a:rPr lang="cs-CZ" baseline="0" dirty="0" err="1" smtClean="0"/>
              <a:t>think</a:t>
            </a:r>
            <a:r>
              <a:rPr lang="cs-CZ" baseline="0" dirty="0" smtClean="0"/>
              <a:t> are </a:t>
            </a:r>
            <a:r>
              <a:rPr lang="cs-CZ" baseline="0" dirty="0" err="1" smtClean="0"/>
              <a:t>the</a:t>
            </a:r>
            <a:r>
              <a:rPr lang="cs-CZ" baseline="0" dirty="0" smtClean="0"/>
              <a:t> most </a:t>
            </a:r>
            <a:r>
              <a:rPr lang="cs-CZ" baseline="0" dirty="0" err="1" smtClean="0"/>
              <a:t>important</a:t>
            </a:r>
            <a:r>
              <a:rPr lang="en-US" baseline="0" dirty="0" smtClean="0"/>
              <a:t> and interesting.</a:t>
            </a:r>
            <a:endParaRPr lang="pt-PT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3F2E6-FB98-4409-A324-3CB14DDF097E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3724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1596539"/>
            <a:ext cx="8246070" cy="264688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4243427"/>
            <a:ext cx="8246070" cy="1628853"/>
          </a:xfrm>
          <a:noFill/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Kliknutím lze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CC6A4-C960-4B62-BDFF-3D712D1208F3}" type="datetimeFigureOut">
              <a:rPr lang="pt-PT" smtClean="0"/>
              <a:t>17/04/2020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A8D50-D488-4EE0-A578-315E05887DC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mtClean="0"/>
              <a:t>Kliknutím na ikonu přidáte obrázek.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CC6A4-C960-4B62-BDFF-3D712D1208F3}" type="datetimeFigureOut">
              <a:rPr lang="pt-PT" smtClean="0"/>
              <a:t>17/04/2020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A8D50-D488-4EE0-A578-315E05887DC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CC6A4-C960-4B62-BDFF-3D712D1208F3}" type="datetimeFigureOut">
              <a:rPr lang="pt-PT" smtClean="0"/>
              <a:t>17/04/2020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A8D50-D488-4EE0-A578-315E05887DC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CC6A4-C960-4B62-BDFF-3D712D1208F3}" type="datetimeFigureOut">
              <a:rPr lang="pt-PT" smtClean="0"/>
              <a:t>17/04/2020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A8D50-D488-4EE0-A578-315E05887DC8}" type="slidenum">
              <a:rPr lang="pt-PT" smtClean="0"/>
              <a:t>‹#›</a:t>
            </a:fld>
            <a:endParaRPr lang="pt-PT"/>
          </a:p>
        </p:txBody>
      </p:sp>
      <p:pic>
        <p:nvPicPr>
          <p:cNvPr id="7" name="Picture 6" descr="E:\websites\free-power-point-templates\2012\logo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5770" y="5261461"/>
            <a:ext cx="1294032" cy="62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374900"/>
            <a:ext cx="8246070" cy="9857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2003754"/>
            <a:ext cx="8246070" cy="4275735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CC6A4-C960-4B62-BDFF-3D712D1208F3}" type="datetimeFigureOut">
              <a:rPr lang="pt-PT" smtClean="0"/>
              <a:t>17/04/2020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A8D50-D488-4EE0-A578-315E05887DC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30" y="578507"/>
            <a:ext cx="6260905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30" y="1598079"/>
            <a:ext cx="6260905" cy="468141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CC6A4-C960-4B62-BDFF-3D712D1208F3}" type="datetimeFigureOut">
              <a:rPr lang="pt-PT" smtClean="0"/>
              <a:t>17/04/2020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A8D50-D488-4EE0-A578-315E05887DC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CC6A4-C960-4B62-BDFF-3D712D1208F3}" type="datetimeFigureOut">
              <a:rPr lang="pt-PT" smtClean="0"/>
              <a:t>17/04/2020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A8D50-D488-4EE0-A578-315E05887DC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CC6A4-C960-4B62-BDFF-3D712D1208F3}" type="datetimeFigureOut">
              <a:rPr lang="pt-PT" smtClean="0"/>
              <a:t>17/04/2020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A8D50-D488-4EE0-A578-315E05887DC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374901"/>
            <a:ext cx="8246071" cy="1018033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2446427"/>
            <a:ext cx="4040188" cy="639763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3021787"/>
            <a:ext cx="4040188" cy="2850495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1" y="2446427"/>
            <a:ext cx="4041775" cy="639763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1" y="3021787"/>
            <a:ext cx="4041775" cy="2850495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CC6A4-C960-4B62-BDFF-3D712D1208F3}" type="datetimeFigureOut">
              <a:rPr lang="pt-PT" smtClean="0"/>
              <a:t>17/04/2020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A8D50-D488-4EE0-A578-315E05887DC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CC6A4-C960-4B62-BDFF-3D712D1208F3}" type="datetimeFigureOut">
              <a:rPr lang="pt-PT" smtClean="0"/>
              <a:t>17/04/2020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A8D50-D488-4EE0-A578-315E05887DC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CC6A4-C960-4B62-BDFF-3D712D1208F3}" type="datetimeFigureOut">
              <a:rPr lang="pt-PT" smtClean="0"/>
              <a:t>17/04/2020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A8D50-D488-4EE0-A578-315E05887DC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CC6A4-C960-4B62-BDFF-3D712D1208F3}" type="datetimeFigureOut">
              <a:rPr lang="pt-PT" smtClean="0"/>
              <a:t>17/04/2020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A8D50-D488-4EE0-A578-315E05887DC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CC6A4-C960-4B62-BDFF-3D712D1208F3}" type="datetimeFigureOut">
              <a:rPr lang="pt-PT" smtClean="0"/>
              <a:t>17/04/2020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A8D50-D488-4EE0-A578-315E05887DC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5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NULL" TargetMode="External"/><Relationship Id="rId7" Type="http://schemas.openxmlformats.org/officeDocument/2006/relationships/image" Target="../media/image7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microsoft.com/office/2007/relationships/media" Target="../media/media5.mp3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bc.co.uk/blogs/researchanddevelopment/2013/03/listen-up-binaural-sound.shtml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en.wikipedia.org/wiki/3D_audio_effect" TargetMode="Externa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hyperlink" Target="https://en.wikipedia.org/wiki/Binaural_recording" TargetMode="External"/><Relationship Id="rId5" Type="http://schemas.openxmlformats.org/officeDocument/2006/relationships/hyperlink" Target="https://home.bt.com/tech-gadgets/tv/home-cinema/what-is-3d-audio-11364187350860" TargetMode="External"/><Relationship Id="rId4" Type="http://schemas.openxmlformats.org/officeDocument/2006/relationships/hyperlink" Target="https://en.wikipedia.org/wiki/Head-related_transfer_function" TargetMode="Externa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smtClean="0"/>
              <a:t>3D audio</a:t>
            </a:r>
            <a:endParaRPr lang="pt-PT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/>
              <a:t>Alena Tesařová</a:t>
            </a:r>
            <a:endParaRPr lang="pt-PT" dirty="0"/>
          </a:p>
        </p:txBody>
      </p:sp>
      <p:pic>
        <p:nvPicPr>
          <p:cNvPr id="7" name="Zvuk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61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37"/>
    </mc:Choice>
    <mc:Fallback>
      <p:transition spd="slow" advTm="8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What</a:t>
            </a:r>
            <a:r>
              <a:rPr lang="cs-CZ" dirty="0" smtClean="0"/>
              <a:t> </a:t>
            </a:r>
            <a:r>
              <a:rPr lang="cs-CZ" dirty="0" err="1" smtClean="0"/>
              <a:t>is</a:t>
            </a:r>
            <a:r>
              <a:rPr lang="cs-CZ" dirty="0" smtClean="0"/>
              <a:t> 3D audio?</a:t>
            </a:r>
            <a:endParaRPr lang="pt-PT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Effect that </a:t>
            </a:r>
            <a:r>
              <a:rPr lang="en-US" dirty="0" smtClean="0"/>
              <a:t>manipulate</a:t>
            </a:r>
            <a:r>
              <a:rPr lang="cs-CZ" dirty="0" smtClean="0"/>
              <a:t>s</a:t>
            </a:r>
            <a:r>
              <a:rPr lang="en-US" dirty="0" smtClean="0"/>
              <a:t> </a:t>
            </a:r>
            <a:r>
              <a:rPr lang="en-US" dirty="0" smtClean="0"/>
              <a:t>the sound </a:t>
            </a:r>
          </a:p>
          <a:p>
            <a:r>
              <a:rPr lang="cs-CZ" dirty="0"/>
              <a:t>T</a:t>
            </a:r>
            <a:r>
              <a:rPr lang="en-US" dirty="0" smtClean="0"/>
              <a:t>urns </a:t>
            </a:r>
            <a:r>
              <a:rPr lang="en-US" dirty="0" smtClean="0"/>
              <a:t>stereo songs into a multidimensional audio experience, adding space, clarity, and depth</a:t>
            </a:r>
          </a:p>
          <a:p>
            <a:r>
              <a:rPr lang="en-US" dirty="0" smtClean="0"/>
              <a:t>Produced by stereo speakers, surrounded-sound speakers, speaker-arrays or headphone </a:t>
            </a:r>
          </a:p>
          <a:p>
            <a:r>
              <a:rPr lang="en-US" dirty="0" smtClean="0"/>
              <a:t>Realistic</a:t>
            </a:r>
          </a:p>
          <a:p>
            <a:r>
              <a:rPr lang="en-US" dirty="0" smtClean="0"/>
              <a:t>Developed in 19th century – </a:t>
            </a:r>
            <a:r>
              <a:rPr lang="en-US" dirty="0" err="1" smtClean="0"/>
              <a:t>theatrophone</a:t>
            </a:r>
            <a:endParaRPr lang="en-US" dirty="0" smtClean="0"/>
          </a:p>
          <a:p>
            <a:r>
              <a:rPr lang="en-US" dirty="0" smtClean="0"/>
              <a:t>Used in virtual reality, </a:t>
            </a:r>
            <a:r>
              <a:rPr lang="cs-CZ" dirty="0" smtClean="0"/>
              <a:t>video-</a:t>
            </a:r>
            <a:r>
              <a:rPr lang="en-US" dirty="0" smtClean="0"/>
              <a:t>games</a:t>
            </a:r>
          </a:p>
          <a:p>
            <a:endParaRPr lang="en-US" dirty="0"/>
          </a:p>
        </p:txBody>
      </p:sp>
      <p:pic>
        <p:nvPicPr>
          <p:cNvPr id="6" name="Zvuk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84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058"/>
    </mc:Choice>
    <mc:Fallback>
      <p:transition spd="slow" advTm="101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How</a:t>
            </a:r>
            <a:r>
              <a:rPr lang="cs-CZ" dirty="0" smtClean="0"/>
              <a:t> </a:t>
            </a:r>
            <a:r>
              <a:rPr lang="cs-CZ" dirty="0" err="1" smtClean="0"/>
              <a:t>does</a:t>
            </a:r>
            <a:r>
              <a:rPr lang="cs-CZ" dirty="0" smtClean="0"/>
              <a:t> </a:t>
            </a:r>
            <a:r>
              <a:rPr lang="cs-CZ" dirty="0" err="1" smtClean="0"/>
              <a:t>it</a:t>
            </a:r>
            <a:r>
              <a:rPr lang="cs-CZ" dirty="0" smtClean="0"/>
              <a:t> </a:t>
            </a:r>
            <a:r>
              <a:rPr lang="cs-CZ" dirty="0" err="1" smtClean="0"/>
              <a:t>work</a:t>
            </a:r>
            <a:r>
              <a:rPr lang="cs-CZ" dirty="0" smtClean="0"/>
              <a:t>?</a:t>
            </a:r>
            <a:endParaRPr lang="pt-PT" dirty="0"/>
          </a:p>
        </p:txBody>
      </p:sp>
      <p:sp>
        <p:nvSpPr>
          <p:cNvPr id="7" name="Zástupný symbol pro obsah 2"/>
          <p:cNvSpPr txBox="1">
            <a:spLocks/>
          </p:cNvSpPr>
          <p:nvPr/>
        </p:nvSpPr>
        <p:spPr>
          <a:xfrm>
            <a:off x="304800" y="1905000"/>
            <a:ext cx="8458200" cy="4374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If the sound comes from left </a:t>
            </a:r>
            <a:r>
              <a:rPr lang="en-US" dirty="0" smtClean="0"/>
              <a:t>–</a:t>
            </a:r>
            <a:r>
              <a:rPr lang="en-US" dirty="0" smtClean="0"/>
              <a:t>&gt; we</a:t>
            </a:r>
            <a:r>
              <a:rPr lang="en-US" dirty="0" smtClean="0"/>
              <a:t> </a:t>
            </a:r>
            <a:r>
              <a:rPr lang="en-US" dirty="0" smtClean="0"/>
              <a:t>hear it first in left ear </a:t>
            </a:r>
          </a:p>
          <a:p>
            <a:r>
              <a:rPr lang="en-US" dirty="0" smtClean="0"/>
              <a:t>Mechanism varies between individuals (different head</a:t>
            </a:r>
            <a:r>
              <a:rPr lang="cs-CZ" dirty="0" smtClean="0"/>
              <a:t> and </a:t>
            </a:r>
            <a:r>
              <a:rPr lang="en-US" dirty="0" smtClean="0"/>
              <a:t> ears) –&gt; HRTF</a:t>
            </a:r>
          </a:p>
          <a:p>
            <a:r>
              <a:rPr lang="en-US" dirty="0" smtClean="0"/>
              <a:t>Binaural recording</a:t>
            </a:r>
            <a:endParaRPr lang="cs-CZ" dirty="0" smtClean="0"/>
          </a:p>
          <a:p>
            <a:pPr lvl="1"/>
            <a:r>
              <a:rPr lang="cs-CZ" dirty="0" err="1" smtClean="0"/>
              <a:t>Intended</a:t>
            </a:r>
            <a:r>
              <a:rPr lang="cs-CZ" dirty="0" smtClean="0"/>
              <a:t> </a:t>
            </a:r>
            <a:r>
              <a:rPr lang="cs-CZ" dirty="0" err="1" smtClean="0"/>
              <a:t>for</a:t>
            </a:r>
            <a:r>
              <a:rPr lang="cs-CZ" dirty="0" smtClean="0"/>
              <a:t> </a:t>
            </a:r>
            <a:r>
              <a:rPr lang="cs-CZ" dirty="0" err="1" smtClean="0"/>
              <a:t>headphones</a:t>
            </a:r>
            <a:r>
              <a:rPr lang="en-US" dirty="0" smtClean="0"/>
              <a:t> </a:t>
            </a:r>
          </a:p>
        </p:txBody>
      </p:sp>
      <p:pic>
        <p:nvPicPr>
          <p:cNvPr id="1028" name="Picture 4" descr="HeadRec Binal One Binaural Microphone ASMR 3D Audio: Amazon.ca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239" y="4092244"/>
            <a:ext cx="3640761" cy="242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Zvuk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31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092"/>
    </mc:Choice>
    <mc:Fallback>
      <p:transition spd="slow" advTm="96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Example</a:t>
            </a:r>
            <a:r>
              <a:rPr lang="en-US" dirty="0" smtClean="0"/>
              <a:t> of 3D audio</a:t>
            </a:r>
            <a:endParaRPr lang="pt-PT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 smtClean="0"/>
              <a:t>Virtual</a:t>
            </a:r>
            <a:r>
              <a:rPr lang="cs-CZ" dirty="0" smtClean="0"/>
              <a:t> </a:t>
            </a:r>
            <a:r>
              <a:rPr lang="cs-CZ" dirty="0" err="1"/>
              <a:t>barber</a:t>
            </a:r>
            <a:r>
              <a:rPr lang="cs-CZ" dirty="0"/>
              <a:t> </a:t>
            </a:r>
            <a:r>
              <a:rPr lang="cs-CZ" dirty="0" err="1" smtClean="0"/>
              <a:t>shop</a:t>
            </a:r>
            <a:endParaRPr lang="cs-CZ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951512"/>
            <a:ext cx="5257800" cy="2978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Zvuk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20" name="pom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13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43400" y="41361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95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117"/>
    </mc:Choice>
    <mc:Fallback>
      <p:transition spd="slow" advTm="67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215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1898" objId="9"/>
        <p14:triggerEvt type="onClick" time="21898" objId="9"/>
        <p14:stopEvt time="67117" objId="9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48966" y="914400"/>
            <a:ext cx="8246070" cy="536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rgbClr val="D0A800"/>
                </a:solidFill>
              </a:rPr>
              <a:t>Slowly but surely, binaural is becoming a linchpin in virtual reality development</a:t>
            </a:r>
            <a:endParaRPr lang="pt-PT" sz="4000" dirty="0">
              <a:solidFill>
                <a:srgbClr val="D0A800"/>
              </a:solidFill>
            </a:endParaRPr>
          </a:p>
        </p:txBody>
      </p:sp>
      <p:pic>
        <p:nvPicPr>
          <p:cNvPr id="5" name="Zvuk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43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32"/>
    </mc:Choice>
    <mc:Fallback>
      <p:transition spd="slow" advTm="56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References</a:t>
            </a:r>
            <a:endParaRPr lang="pt-PT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PT" dirty="0">
                <a:hlinkClick r:id="rId4"/>
              </a:rPr>
              <a:t>https://</a:t>
            </a:r>
            <a:r>
              <a:rPr lang="pt-PT" dirty="0" smtClean="0">
                <a:hlinkClick r:id="rId4"/>
              </a:rPr>
              <a:t>en.wikipedia.org/wiki/Head-related_transfer_function</a:t>
            </a:r>
            <a:endParaRPr lang="cs-CZ" dirty="0" smtClean="0"/>
          </a:p>
          <a:p>
            <a:r>
              <a:rPr lang="pt-PT" dirty="0">
                <a:hlinkClick r:id="rId5"/>
              </a:rPr>
              <a:t>https://</a:t>
            </a:r>
            <a:r>
              <a:rPr lang="pt-PT" dirty="0" smtClean="0">
                <a:hlinkClick r:id="rId5"/>
              </a:rPr>
              <a:t>home.bt.com/tech-gadgets/tv/home-cinema/what-is-3d-audio-11364187350860</a:t>
            </a:r>
            <a:endParaRPr lang="cs-CZ" dirty="0" smtClean="0"/>
          </a:p>
          <a:p>
            <a:r>
              <a:rPr lang="pt-PT" dirty="0">
                <a:hlinkClick r:id="rId6"/>
              </a:rPr>
              <a:t>https://</a:t>
            </a:r>
            <a:r>
              <a:rPr lang="pt-PT" dirty="0" smtClean="0">
                <a:hlinkClick r:id="rId6"/>
              </a:rPr>
              <a:t>en.wikipedia.org/wiki/Binaural_recording</a:t>
            </a:r>
            <a:endParaRPr lang="cs-CZ" dirty="0" smtClean="0"/>
          </a:p>
          <a:p>
            <a:r>
              <a:rPr lang="cs-CZ" dirty="0">
                <a:hlinkClick r:id="rId7"/>
              </a:rPr>
              <a:t>https://</a:t>
            </a:r>
            <a:r>
              <a:rPr lang="cs-CZ" dirty="0" smtClean="0">
                <a:hlinkClick r:id="rId7"/>
              </a:rPr>
              <a:t>en.wikipedia.org/wiki/3D_audio_effect</a:t>
            </a:r>
            <a:endParaRPr lang="cs-CZ" dirty="0" smtClean="0"/>
          </a:p>
          <a:p>
            <a:r>
              <a:rPr lang="cs-CZ" dirty="0">
                <a:hlinkClick r:id="rId8"/>
              </a:rPr>
              <a:t>https://</a:t>
            </a:r>
            <a:r>
              <a:rPr lang="cs-CZ" dirty="0" smtClean="0">
                <a:hlinkClick r:id="rId8"/>
              </a:rPr>
              <a:t>www.bbc.co.uk/blogs/researchanddevelopment/2013/03/listen-up-binaural-sound.shtml</a:t>
            </a:r>
            <a:endParaRPr lang="cs-CZ" dirty="0" smtClean="0"/>
          </a:p>
          <a:p>
            <a:r>
              <a:rPr lang="cs-CZ" dirty="0">
                <a:hlinkClick r:id="rId4"/>
              </a:rPr>
              <a:t>https://</a:t>
            </a:r>
            <a:r>
              <a:rPr lang="cs-CZ" dirty="0" smtClean="0">
                <a:hlinkClick r:id="rId4"/>
              </a:rPr>
              <a:t>en.wikipedia.org/wiki/Head-related_transfer_function</a:t>
            </a:r>
            <a:endParaRPr lang="cs-CZ" dirty="0" smtClean="0"/>
          </a:p>
          <a:p>
            <a:endParaRPr lang="pt-PT" dirty="0"/>
          </a:p>
        </p:txBody>
      </p:sp>
      <p:pic>
        <p:nvPicPr>
          <p:cNvPr id="5" name="Zvuk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87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04"/>
    </mc:Choice>
    <mc:Fallback>
      <p:transition spd="slow" advTm="9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160394-microphone-template-16x9</Template>
  <TotalTime>347</TotalTime>
  <Words>767</Words>
  <Application>Microsoft Office PowerPoint</Application>
  <PresentationFormat>Předvádění na obrazovce (4:3)</PresentationFormat>
  <Paragraphs>56</Paragraphs>
  <Slides>6</Slides>
  <Notes>5</Notes>
  <HiddenSlides>0</HiddenSlides>
  <MMClips>7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6</vt:i4>
      </vt:variant>
    </vt:vector>
  </HeadingPairs>
  <TitlesOfParts>
    <vt:vector size="7" baseType="lpstr">
      <vt:lpstr>Motiv systému Office</vt:lpstr>
      <vt:lpstr>3D audio</vt:lpstr>
      <vt:lpstr>What is 3D audio?</vt:lpstr>
      <vt:lpstr>How does it work?</vt:lpstr>
      <vt:lpstr>Example of 3D audio</vt:lpstr>
      <vt:lpstr>Prezentace aplikace PowerPoint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audio</dc:title>
  <dc:creator>Alca</dc:creator>
  <cp:lastModifiedBy>Alca</cp:lastModifiedBy>
  <cp:revision>39</cp:revision>
  <dcterms:created xsi:type="dcterms:W3CDTF">2020-04-17T12:22:45Z</dcterms:created>
  <dcterms:modified xsi:type="dcterms:W3CDTF">2020-04-17T18:21:16Z</dcterms:modified>
</cp:coreProperties>
</file>